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6"/>
  </p:notesMasterIdLst>
  <p:handoutMasterIdLst>
    <p:handoutMasterId r:id="rId17"/>
  </p:handoutMasterIdLst>
  <p:sldIdLst>
    <p:sldId id="444" r:id="rId5"/>
    <p:sldId id="485" r:id="rId6"/>
    <p:sldId id="502" r:id="rId7"/>
    <p:sldId id="503" r:id="rId8"/>
    <p:sldId id="494" r:id="rId9"/>
    <p:sldId id="493" r:id="rId10"/>
    <p:sldId id="484" r:id="rId11"/>
    <p:sldId id="488" r:id="rId12"/>
    <p:sldId id="491" r:id="rId13"/>
    <p:sldId id="490"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4DCF3-F3EF-403B-BA62-2009A9644292}" v="4" dt="2023-02-16T11:55:5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9" autoAdjust="0"/>
    <p:restoredTop sz="94308" autoAdjust="0"/>
  </p:normalViewPr>
  <p:slideViewPr>
    <p:cSldViewPr snapToGrid="0">
      <p:cViewPr varScale="1">
        <p:scale>
          <a:sx n="81" d="100"/>
          <a:sy n="81" d="100"/>
        </p:scale>
        <p:origin x="917"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s Petrascu" userId="324d1e0b-a399-4652-97d3-6c47b783415e" providerId="ADAL" clId="{7E54DCF3-F3EF-403B-BA62-2009A9644292}"/>
    <pc:docChg chg="undo custSel addSld delSld modSld">
      <pc:chgData name="Dragos Petrascu" userId="324d1e0b-a399-4652-97d3-6c47b783415e" providerId="ADAL" clId="{7E54DCF3-F3EF-403B-BA62-2009A9644292}" dt="2023-03-08T10:43:55.415" v="243"/>
      <pc:docMkLst>
        <pc:docMk/>
      </pc:docMkLst>
      <pc:sldChg chg="modSp mod">
        <pc:chgData name="Dragos Petrascu" userId="324d1e0b-a399-4652-97d3-6c47b783415e" providerId="ADAL" clId="{7E54DCF3-F3EF-403B-BA62-2009A9644292}" dt="2023-03-08T10:43:55.415" v="243"/>
        <pc:sldMkLst>
          <pc:docMk/>
          <pc:sldMk cId="2280686393" sldId="260"/>
        </pc:sldMkLst>
        <pc:spChg chg="mod">
          <ac:chgData name="Dragos Petrascu" userId="324d1e0b-a399-4652-97d3-6c47b783415e" providerId="ADAL" clId="{7E54DCF3-F3EF-403B-BA62-2009A9644292}" dt="2023-02-16T11:49:56.222" v="64"/>
          <ac:spMkLst>
            <pc:docMk/>
            <pc:sldMk cId="2280686393" sldId="260"/>
            <ac:spMk id="5" creationId="{C84EFF85-BB99-47DF-A182-7507EF2AC240}"/>
          </ac:spMkLst>
        </pc:spChg>
        <pc:spChg chg="mod">
          <ac:chgData name="Dragos Petrascu" userId="324d1e0b-a399-4652-97d3-6c47b783415e" providerId="ADAL" clId="{7E54DCF3-F3EF-403B-BA62-2009A9644292}" dt="2023-03-08T10:43:55.415" v="243"/>
          <ac:spMkLst>
            <pc:docMk/>
            <pc:sldMk cId="2280686393" sldId="260"/>
            <ac:spMk id="6" creationId="{2088414F-CC42-4120-BFBD-A8EC22F028D7}"/>
          </ac:spMkLst>
        </pc:spChg>
        <pc:spChg chg="mod">
          <ac:chgData name="Dragos Petrascu" userId="324d1e0b-a399-4652-97d3-6c47b783415e" providerId="ADAL" clId="{7E54DCF3-F3EF-403B-BA62-2009A9644292}" dt="2023-02-16T11:49:42.840" v="63"/>
          <ac:spMkLst>
            <pc:docMk/>
            <pc:sldMk cId="2280686393" sldId="260"/>
            <ac:spMk id="10" creationId="{8D3761EF-21B7-4AFE-B5E5-C9AA6161D10C}"/>
          </ac:spMkLst>
        </pc:spChg>
      </pc:sldChg>
      <pc:sldChg chg="modSp mod">
        <pc:chgData name="Dragos Petrascu" userId="324d1e0b-a399-4652-97d3-6c47b783415e" providerId="ADAL" clId="{7E54DCF3-F3EF-403B-BA62-2009A9644292}" dt="2023-02-16T11:47:40.999" v="56" actId="255"/>
        <pc:sldMkLst>
          <pc:docMk/>
          <pc:sldMk cId="2600368483" sldId="444"/>
        </pc:sldMkLst>
        <pc:spChg chg="mod">
          <ac:chgData name="Dragos Petrascu" userId="324d1e0b-a399-4652-97d3-6c47b783415e" providerId="ADAL" clId="{7E54DCF3-F3EF-403B-BA62-2009A9644292}" dt="2023-02-16T11:41:43.334" v="23"/>
          <ac:spMkLst>
            <pc:docMk/>
            <pc:sldMk cId="2600368483" sldId="444"/>
            <ac:spMk id="4" creationId="{034168C8-C650-DABA-26C8-DC558FB68F93}"/>
          </ac:spMkLst>
        </pc:spChg>
        <pc:spChg chg="mod">
          <ac:chgData name="Dragos Petrascu" userId="324d1e0b-a399-4652-97d3-6c47b783415e" providerId="ADAL" clId="{7E54DCF3-F3EF-403B-BA62-2009A9644292}" dt="2023-02-16T11:47:40.999" v="56" actId="255"/>
          <ac:spMkLst>
            <pc:docMk/>
            <pc:sldMk cId="2600368483" sldId="444"/>
            <ac:spMk id="7" creationId="{3187A415-7D7F-4D82-94A0-2C7EEDCF5657}"/>
          </ac:spMkLst>
        </pc:spChg>
        <pc:spChg chg="mod">
          <ac:chgData name="Dragos Petrascu" userId="324d1e0b-a399-4652-97d3-6c47b783415e" providerId="ADAL" clId="{7E54DCF3-F3EF-403B-BA62-2009A9644292}" dt="2023-02-16T11:40:09.656" v="4" actId="20577"/>
          <ac:spMkLst>
            <pc:docMk/>
            <pc:sldMk cId="2600368483" sldId="444"/>
            <ac:spMk id="9" creationId="{6BFDEA80-4046-687B-5DA6-31F88E008D16}"/>
          </ac:spMkLst>
        </pc:spChg>
      </pc:sldChg>
      <pc:sldChg chg="del">
        <pc:chgData name="Dragos Petrascu" userId="324d1e0b-a399-4652-97d3-6c47b783415e" providerId="ADAL" clId="{7E54DCF3-F3EF-403B-BA62-2009A9644292}" dt="2023-02-16T11:43:36.817" v="24" actId="2696"/>
        <pc:sldMkLst>
          <pc:docMk/>
          <pc:sldMk cId="678346119" sldId="457"/>
        </pc:sldMkLst>
      </pc:sldChg>
      <pc:sldChg chg="del">
        <pc:chgData name="Dragos Petrascu" userId="324d1e0b-a399-4652-97d3-6c47b783415e" providerId="ADAL" clId="{7E54DCF3-F3EF-403B-BA62-2009A9644292}" dt="2023-02-16T11:44:00.795" v="27" actId="2696"/>
        <pc:sldMkLst>
          <pc:docMk/>
          <pc:sldMk cId="970523779" sldId="458"/>
        </pc:sldMkLst>
      </pc:sldChg>
      <pc:sldChg chg="del">
        <pc:chgData name="Dragos Petrascu" userId="324d1e0b-a399-4652-97d3-6c47b783415e" providerId="ADAL" clId="{7E54DCF3-F3EF-403B-BA62-2009A9644292}" dt="2023-02-16T11:43:53.511" v="26" actId="2696"/>
        <pc:sldMkLst>
          <pc:docMk/>
          <pc:sldMk cId="4135927411" sldId="463"/>
        </pc:sldMkLst>
      </pc:sldChg>
      <pc:sldChg chg="del">
        <pc:chgData name="Dragos Petrascu" userId="324d1e0b-a399-4652-97d3-6c47b783415e" providerId="ADAL" clId="{7E54DCF3-F3EF-403B-BA62-2009A9644292}" dt="2023-02-16T11:44:02.483" v="28" actId="2696"/>
        <pc:sldMkLst>
          <pc:docMk/>
          <pc:sldMk cId="3839338781" sldId="466"/>
        </pc:sldMkLst>
      </pc:sldChg>
      <pc:sldChg chg="del">
        <pc:chgData name="Dragos Petrascu" userId="324d1e0b-a399-4652-97d3-6c47b783415e" providerId="ADAL" clId="{7E54DCF3-F3EF-403B-BA62-2009A9644292}" dt="2023-02-16T11:44:04.369" v="29" actId="2696"/>
        <pc:sldMkLst>
          <pc:docMk/>
          <pc:sldMk cId="3278692560" sldId="467"/>
        </pc:sldMkLst>
      </pc:sldChg>
      <pc:sldChg chg="del">
        <pc:chgData name="Dragos Petrascu" userId="324d1e0b-a399-4652-97d3-6c47b783415e" providerId="ADAL" clId="{7E54DCF3-F3EF-403B-BA62-2009A9644292}" dt="2023-02-16T11:44:10.515" v="32" actId="2696"/>
        <pc:sldMkLst>
          <pc:docMk/>
          <pc:sldMk cId="1287762256" sldId="468"/>
        </pc:sldMkLst>
      </pc:sldChg>
      <pc:sldChg chg="del">
        <pc:chgData name="Dragos Petrascu" userId="324d1e0b-a399-4652-97d3-6c47b783415e" providerId="ADAL" clId="{7E54DCF3-F3EF-403B-BA62-2009A9644292}" dt="2023-02-16T11:44:12.647" v="33" actId="2696"/>
        <pc:sldMkLst>
          <pc:docMk/>
          <pc:sldMk cId="802308527" sldId="470"/>
        </pc:sldMkLst>
      </pc:sldChg>
      <pc:sldChg chg="del">
        <pc:chgData name="Dragos Petrascu" userId="324d1e0b-a399-4652-97d3-6c47b783415e" providerId="ADAL" clId="{7E54DCF3-F3EF-403B-BA62-2009A9644292}" dt="2023-02-16T11:44:14.759" v="34" actId="2696"/>
        <pc:sldMkLst>
          <pc:docMk/>
          <pc:sldMk cId="138735517" sldId="471"/>
        </pc:sldMkLst>
      </pc:sldChg>
      <pc:sldChg chg="del">
        <pc:chgData name="Dragos Petrascu" userId="324d1e0b-a399-4652-97d3-6c47b783415e" providerId="ADAL" clId="{7E54DCF3-F3EF-403B-BA62-2009A9644292}" dt="2023-02-16T11:44:06.725" v="30" actId="2696"/>
        <pc:sldMkLst>
          <pc:docMk/>
          <pc:sldMk cId="1938062399" sldId="475"/>
        </pc:sldMkLst>
      </pc:sldChg>
      <pc:sldChg chg="del">
        <pc:chgData name="Dragos Petrascu" userId="324d1e0b-a399-4652-97d3-6c47b783415e" providerId="ADAL" clId="{7E54DCF3-F3EF-403B-BA62-2009A9644292}" dt="2023-02-16T11:44:17.831" v="35" actId="2696"/>
        <pc:sldMkLst>
          <pc:docMk/>
          <pc:sldMk cId="2041002613" sldId="477"/>
        </pc:sldMkLst>
      </pc:sldChg>
      <pc:sldChg chg="del">
        <pc:chgData name="Dragos Petrascu" userId="324d1e0b-a399-4652-97d3-6c47b783415e" providerId="ADAL" clId="{7E54DCF3-F3EF-403B-BA62-2009A9644292}" dt="2023-02-16T11:44:28.062" v="38" actId="2696"/>
        <pc:sldMkLst>
          <pc:docMk/>
          <pc:sldMk cId="980932371" sldId="479"/>
        </pc:sldMkLst>
      </pc:sldChg>
      <pc:sldChg chg="del">
        <pc:chgData name="Dragos Petrascu" userId="324d1e0b-a399-4652-97d3-6c47b783415e" providerId="ADAL" clId="{7E54DCF3-F3EF-403B-BA62-2009A9644292}" dt="2023-02-16T11:44:25.304" v="37" actId="2696"/>
        <pc:sldMkLst>
          <pc:docMk/>
          <pc:sldMk cId="1311854031" sldId="480"/>
        </pc:sldMkLst>
      </pc:sldChg>
      <pc:sldChg chg="del">
        <pc:chgData name="Dragos Petrascu" userId="324d1e0b-a399-4652-97d3-6c47b783415e" providerId="ADAL" clId="{7E54DCF3-F3EF-403B-BA62-2009A9644292}" dt="2023-02-16T11:44:22.498" v="36" actId="2696"/>
        <pc:sldMkLst>
          <pc:docMk/>
          <pc:sldMk cId="3773384712" sldId="481"/>
        </pc:sldMkLst>
      </pc:sldChg>
      <pc:sldChg chg="del">
        <pc:chgData name="Dragos Petrascu" userId="324d1e0b-a399-4652-97d3-6c47b783415e" providerId="ADAL" clId="{7E54DCF3-F3EF-403B-BA62-2009A9644292}" dt="2023-02-16T11:44:08.600" v="31" actId="2696"/>
        <pc:sldMkLst>
          <pc:docMk/>
          <pc:sldMk cId="3607698760" sldId="482"/>
        </pc:sldMkLst>
      </pc:sldChg>
      <pc:sldChg chg="delSp modSp new mod">
        <pc:chgData name="Dragos Petrascu" userId="324d1e0b-a399-4652-97d3-6c47b783415e" providerId="ADAL" clId="{7E54DCF3-F3EF-403B-BA62-2009A9644292}" dt="2023-02-16T11:57:44.747" v="238" actId="20577"/>
        <pc:sldMkLst>
          <pc:docMk/>
          <pc:sldMk cId="4252271725" sldId="483"/>
        </pc:sldMkLst>
        <pc:spChg chg="mod">
          <ac:chgData name="Dragos Petrascu" userId="324d1e0b-a399-4652-97d3-6c47b783415e" providerId="ADAL" clId="{7E54DCF3-F3EF-403B-BA62-2009A9644292}" dt="2023-02-16T11:48:15.396" v="62" actId="20577"/>
          <ac:spMkLst>
            <pc:docMk/>
            <pc:sldMk cId="4252271725" sldId="483"/>
            <ac:spMk id="2" creationId="{34BBAAD9-31A6-8094-AC2F-6B2A3C97184D}"/>
          </ac:spMkLst>
        </pc:spChg>
        <pc:spChg chg="del">
          <ac:chgData name="Dragos Petrascu" userId="324d1e0b-a399-4652-97d3-6c47b783415e" providerId="ADAL" clId="{7E54DCF3-F3EF-403B-BA62-2009A9644292}" dt="2023-02-16T11:56:53.027" v="233" actId="478"/>
          <ac:spMkLst>
            <pc:docMk/>
            <pc:sldMk cId="4252271725" sldId="483"/>
            <ac:spMk id="3" creationId="{34A92AA2-FA99-5B52-B4F9-2565F8068198}"/>
          </ac:spMkLst>
        </pc:spChg>
        <pc:spChg chg="mod">
          <ac:chgData name="Dragos Petrascu" userId="324d1e0b-a399-4652-97d3-6c47b783415e" providerId="ADAL" clId="{7E54DCF3-F3EF-403B-BA62-2009A9644292}" dt="2023-02-16T11:57:44.747" v="238" actId="20577"/>
          <ac:spMkLst>
            <pc:docMk/>
            <pc:sldMk cId="4252271725" sldId="483"/>
            <ac:spMk id="4" creationId="{D416869A-0FB1-548D-D6A9-4083ECB68A9C}"/>
          </ac:spMkLst>
        </pc:spChg>
      </pc:sldChg>
      <pc:sldChg chg="new del">
        <pc:chgData name="Dragos Petrascu" userId="324d1e0b-a399-4652-97d3-6c47b783415e" providerId="ADAL" clId="{7E54DCF3-F3EF-403B-BA62-2009A9644292}" dt="2023-02-16T11:59:08.134" v="242" actId="2696"/>
        <pc:sldMkLst>
          <pc:docMk/>
          <pc:sldMk cId="187464914" sldId="484"/>
        </pc:sldMkLst>
      </pc:sldChg>
      <pc:sldChg chg="new del">
        <pc:chgData name="Dragos Petrascu" userId="324d1e0b-a399-4652-97d3-6c47b783415e" providerId="ADAL" clId="{7E54DCF3-F3EF-403B-BA62-2009A9644292}" dt="2023-02-16T11:58:56.783" v="240" actId="2696"/>
        <pc:sldMkLst>
          <pc:docMk/>
          <pc:sldMk cId="527996553" sldId="484"/>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a:solidFill>
                  <a:srgbClr val="404040"/>
                </a:solidFill>
                <a:latin typeface="+mj-lt"/>
              </a:rPr>
              <a:t>Copyright 2023 © Fortech. All rights reserved.</a:t>
            </a:r>
            <a:endParaRPr lang="en-US" sz="1000" dirty="0">
              <a:solidFill>
                <a:srgbClr val="404040"/>
              </a:solidFill>
              <a:latin typeface="+mj-lt"/>
            </a:endParaRP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a:t>Copyright 2023 © Fortech. All rights reserved.</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4991FE5-1FAC-4DFE-7DFE-3F8BA2BC13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0" r="24015"/>
          <a:stretch/>
        </p:blipFill>
        <p:spPr>
          <a:xfrm>
            <a:off x="1" y="4544290"/>
            <a:ext cx="6250910" cy="2313709"/>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54E164-27DD-9EAA-C89B-D942BC1A06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8" t="27081" r="58468"/>
          <a:stretch/>
        </p:blipFill>
        <p:spPr>
          <a:xfrm>
            <a:off x="0" y="2817091"/>
            <a:ext cx="3973734" cy="4040909"/>
          </a:xfrm>
          <a:prstGeom prst="rect">
            <a:avLst/>
          </a:prstGeom>
        </p:spPr>
      </p:pic>
    </p:spTree>
    <p:extLst>
      <p:ext uri="{BB962C8B-B14F-4D97-AF65-F5344CB8AC3E}">
        <p14:creationId xmlns:p14="http://schemas.microsoft.com/office/powerpoint/2010/main" val="191237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Graphical user interface&#10;&#10;Description automatically generated">
            <a:extLst>
              <a:ext uri="{FF2B5EF4-FFF2-40B4-BE49-F238E27FC236}">
                <a16:creationId xmlns:a16="http://schemas.microsoft.com/office/drawing/2014/main" id="{9EA1715E-F9CF-5039-43A2-E2FA2CD869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590" t="3097" r="2476" b="24579"/>
          <a:stretch/>
        </p:blipFill>
        <p:spPr>
          <a:xfrm>
            <a:off x="8679034" y="0"/>
            <a:ext cx="3512966" cy="3491346"/>
          </a:xfrm>
          <a:prstGeom prst="rect">
            <a:avLst/>
          </a:prstGeom>
        </p:spPr>
      </p:pic>
    </p:spTree>
    <p:extLst>
      <p:ext uri="{BB962C8B-B14F-4D97-AF65-F5344CB8AC3E}">
        <p14:creationId xmlns:p14="http://schemas.microsoft.com/office/powerpoint/2010/main" val="290082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Shape&#10;&#10;Description automatically generated with medium confidence">
            <a:extLst>
              <a:ext uri="{FF2B5EF4-FFF2-40B4-BE49-F238E27FC236}">
                <a16:creationId xmlns:a16="http://schemas.microsoft.com/office/drawing/2014/main" id="{30D742FC-B545-436F-1CD0-977983291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3258" b="47296"/>
          <a:stretch/>
        </p:blipFill>
        <p:spPr>
          <a:xfrm>
            <a:off x="8931564" y="0"/>
            <a:ext cx="3260436" cy="3614468"/>
          </a:xfrm>
          <a:prstGeom prst="rect">
            <a:avLst/>
          </a:prstGeom>
        </p:spPr>
      </p:pic>
    </p:spTree>
    <p:extLst>
      <p:ext uri="{BB962C8B-B14F-4D97-AF65-F5344CB8AC3E}">
        <p14:creationId xmlns:p14="http://schemas.microsoft.com/office/powerpoint/2010/main" val="118279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men looking at a computer screen&#10;&#10;Description automatically generated with medium confidence">
            <a:extLst>
              <a:ext uri="{FF2B5EF4-FFF2-40B4-BE49-F238E27FC236}">
                <a16:creationId xmlns:a16="http://schemas.microsoft.com/office/drawing/2014/main" id="{58C58FF3-7586-3DC2-8D0A-AC1B5BEAC6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091"/>
          <a:stretch/>
        </p:blipFill>
        <p:spPr>
          <a:xfrm>
            <a:off x="8783782" y="3429000"/>
            <a:ext cx="3408217" cy="3428999"/>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8" name="Picture 7" descr="A picture containing shape&#10;&#10;Description automatically generated">
            <a:extLst>
              <a:ext uri="{FF2B5EF4-FFF2-40B4-BE49-F238E27FC236}">
                <a16:creationId xmlns:a16="http://schemas.microsoft.com/office/drawing/2014/main" id="{CD1A1A52-3364-EAA9-598C-153A6043B4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344"/>
          <a:stretch/>
        </p:blipFill>
        <p:spPr>
          <a:xfrm>
            <a:off x="7479102" y="0"/>
            <a:ext cx="4712898" cy="6858000"/>
          </a:xfrm>
          <a:prstGeom prst="rect">
            <a:avLst/>
          </a:prstGeom>
        </p:spPr>
      </p:pic>
    </p:spTree>
    <p:extLst>
      <p:ext uri="{BB962C8B-B14F-4D97-AF65-F5344CB8AC3E}">
        <p14:creationId xmlns:p14="http://schemas.microsoft.com/office/powerpoint/2010/main" val="50726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67502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3 © </a:t>
            </a:r>
            <a:r>
              <a:rPr lang="en-US" sz="900" dirty="0"/>
              <a:t>Fortech</a:t>
            </a:r>
            <a:r>
              <a:rPr lang="en-US" sz="900" dirty="0">
                <a:solidFill>
                  <a:srgbClr val="303030"/>
                </a:solidFill>
                <a:latin typeface="+mj-lt"/>
              </a:rPr>
              <a:t>.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a:t>
            </a:r>
            <a:r>
              <a:rPr lang="en-US" sz="900" dirty="0"/>
              <a:t>Fortech</a:t>
            </a:r>
            <a:r>
              <a:rPr lang="en-US" sz="900" dirty="0">
                <a:solidFill>
                  <a:srgbClr val="303030"/>
                </a:solidFill>
                <a:latin typeface="+mj-lt"/>
              </a:rPr>
              <a:t>.  No part of this document may be reproduced, transmitted, stored in a retrieval system or translated into any human language or computer format, in any form or by any means, without the written permission of </a:t>
            </a:r>
            <a:r>
              <a:rPr lang="en-US" sz="900" dirty="0"/>
              <a:t>Fortech.</a:t>
            </a:r>
            <a:endParaRPr lang="en-US" sz="900" dirty="0">
              <a:solidFill>
                <a:srgbClr val="303030"/>
              </a:solidFill>
              <a:latin typeface="+mj-lt"/>
            </a:endParaRPr>
          </a:p>
        </p:txBody>
      </p:sp>
    </p:spTree>
    <p:extLst>
      <p:ext uri="{BB962C8B-B14F-4D97-AF65-F5344CB8AC3E}">
        <p14:creationId xmlns:p14="http://schemas.microsoft.com/office/powerpoint/2010/main" val="984627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F6727-F787-2661-502D-25AE736D7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74"/>
            <a:ext cx="12192000" cy="6854252"/>
          </a:xfrm>
          <a:prstGeom prst="rect">
            <a:avLst/>
          </a:prstGeom>
        </p:spPr>
      </p:pic>
      <p:sp>
        <p:nvSpPr>
          <p:cNvPr id="6" name="Text Placeholder 5">
            <a:extLst>
              <a:ext uri="{FF2B5EF4-FFF2-40B4-BE49-F238E27FC236}">
                <a16:creationId xmlns:a16="http://schemas.microsoft.com/office/drawing/2014/main" id="{6AEE9F9B-0EDA-3891-25C4-5D5AB00FA97A}"/>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
        <p:nvSpPr>
          <p:cNvPr id="7" name="Title 1">
            <a:extLst>
              <a:ext uri="{FF2B5EF4-FFF2-40B4-BE49-F238E27FC236}">
                <a16:creationId xmlns:a16="http://schemas.microsoft.com/office/drawing/2014/main" id="{8430CA93-12D8-9CC5-2159-8908FC0F102A}"/>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Tree>
    <p:extLst>
      <p:ext uri="{BB962C8B-B14F-4D97-AF65-F5344CB8AC3E}">
        <p14:creationId xmlns:p14="http://schemas.microsoft.com/office/powerpoint/2010/main" val="1874942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person, picture frame&#10;&#10;Description automatically generated">
            <a:extLst>
              <a:ext uri="{FF2B5EF4-FFF2-40B4-BE49-F238E27FC236}">
                <a16:creationId xmlns:a16="http://schemas.microsoft.com/office/drawing/2014/main" id="{52314B1B-C3DE-BE90-999C-266F2E691F8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5163298" y="3273545"/>
            <a:ext cx="7028702" cy="3584455"/>
          </a:xfrm>
          <a:prstGeom prst="rect">
            <a:avLst/>
          </a:prstGeom>
        </p:spPr>
      </p:pic>
    </p:spTree>
    <p:extLst>
      <p:ext uri="{BB962C8B-B14F-4D97-AF65-F5344CB8AC3E}">
        <p14:creationId xmlns:p14="http://schemas.microsoft.com/office/powerpoint/2010/main" val="69915956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1/3 Columns +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ECBC818D-98C3-9F63-C0B3-90AA16BDF2E9}"/>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 y="4209691"/>
            <a:ext cx="5193028" cy="2648309"/>
          </a:xfrm>
          <a:prstGeom prst="rect">
            <a:avLst/>
          </a:prstGeom>
        </p:spPr>
      </p:pic>
    </p:spTree>
    <p:extLst>
      <p:ext uri="{BB962C8B-B14F-4D97-AF65-F5344CB8AC3E}">
        <p14:creationId xmlns:p14="http://schemas.microsoft.com/office/powerpoint/2010/main" val="267167230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p:blipFill>
        <p:spPr>
          <a:xfrm>
            <a:off x="841248" y="411480"/>
            <a:ext cx="1216152" cy="267818"/>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78" r:id="rId6"/>
    <p:sldLayoutId id="2147483779" r:id="rId7"/>
    <p:sldLayoutId id="2147483744" r:id="rId8"/>
    <p:sldLayoutId id="2147483749" r:id="rId9"/>
    <p:sldLayoutId id="2147483750" r:id="rId10"/>
    <p:sldLayoutId id="2147483717" r:id="rId11"/>
    <p:sldLayoutId id="2147483753" r:id="rId12"/>
    <p:sldLayoutId id="2147483782" r:id="rId13"/>
    <p:sldLayoutId id="2147483722" r:id="rId14"/>
    <p:sldLayoutId id="2147483783" r:id="rId15"/>
    <p:sldLayoutId id="2147483780" r:id="rId16"/>
    <p:sldLayoutId id="2147483755" r:id="rId17"/>
    <p:sldLayoutId id="2147483723" r:id="rId18"/>
    <p:sldLayoutId id="2147483725" r:id="rId19"/>
    <p:sldLayoutId id="2147483756" r:id="rId20"/>
    <p:sldLayoutId id="2147483757" r:id="rId21"/>
    <p:sldLayoutId id="2147483781" r:id="rId22"/>
    <p:sldLayoutId id="2147483727" r:id="rId23"/>
    <p:sldLayoutId id="2147483728" r:id="rId24"/>
    <p:sldLayoutId id="2147483773" r:id="rId25"/>
    <p:sldLayoutId id="2147483774" r:id="rId26"/>
    <p:sldLayoutId id="2147483777" r:id="rId27"/>
    <p:sldLayoutId id="2147483775" r:id="rId28"/>
  </p:sldLayoutIdLst>
  <p:txStyles>
    <p:titleStyle>
      <a:lvl1pPr algn="l" defTabSz="914400" rtl="0" eaLnBrk="1" latinLnBrk="0" hangingPunct="1">
        <a:lnSpc>
          <a:spcPts val="4500"/>
        </a:lnSpc>
        <a:spcBef>
          <a:spcPct val="0"/>
        </a:spcBef>
        <a:buNone/>
        <a:defRPr lang="en-US" sz="4000" b="1" kern="1200" cap="all" baseline="0" dirty="0">
          <a:blipFill>
            <a:blip r:embed="rId31"/>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a:xfrm>
            <a:off x="821108" y="4341670"/>
            <a:ext cx="8553627" cy="1484095"/>
          </a:xfrm>
        </p:spPr>
        <p:txBody>
          <a:bodyPr/>
          <a:lstStyle/>
          <a:p>
            <a:r>
              <a:rPr lang="en-US" dirty="0"/>
              <a:t>Drago</a:t>
            </a:r>
            <a:r>
              <a:rPr lang="ro-RO" dirty="0"/>
              <a:t>ș Petrașcu</a:t>
            </a:r>
          </a:p>
          <a:p>
            <a:r>
              <a:rPr lang="ro-RO" sz="2000" dirty="0"/>
              <a:t>Software Architect</a:t>
            </a:r>
          </a:p>
          <a:p>
            <a:r>
              <a:rPr lang="ro-RO" sz="2000" dirty="0"/>
              <a:t>Fortech, a GlobalLogic Company</a:t>
            </a:r>
          </a:p>
        </p:txBody>
      </p:sp>
      <p:sp>
        <p:nvSpPr>
          <p:cNvPr id="9" name="Title 8">
            <a:extLst>
              <a:ext uri="{FF2B5EF4-FFF2-40B4-BE49-F238E27FC236}">
                <a16:creationId xmlns:a16="http://schemas.microsoft.com/office/drawing/2014/main" id="{6BFDEA80-4046-687B-5DA6-31F88E008D16}"/>
              </a:ext>
            </a:extLst>
          </p:cNvPr>
          <p:cNvSpPr>
            <a:spLocks noGrp="1"/>
          </p:cNvSpPr>
          <p:nvPr>
            <p:ph type="title"/>
          </p:nvPr>
        </p:nvSpPr>
        <p:spPr>
          <a:xfrm>
            <a:off x="821109" y="1182080"/>
            <a:ext cx="10502069" cy="2834443"/>
          </a:xfrm>
        </p:spPr>
        <p:txBody>
          <a:bodyPr/>
          <a:lstStyle/>
          <a:p>
            <a:r>
              <a:rPr lang="en-US" dirty="0"/>
              <a:t>Refactoring</a:t>
            </a:r>
          </a:p>
        </p:txBody>
      </p:sp>
    </p:spTree>
    <p:extLst>
      <p:ext uri="{BB962C8B-B14F-4D97-AF65-F5344CB8AC3E}">
        <p14:creationId xmlns:p14="http://schemas.microsoft.com/office/powerpoint/2010/main" val="260036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A68B-64BC-67F3-23B3-2FFCD4445C55}"/>
              </a:ext>
            </a:extLst>
          </p:cNvPr>
          <p:cNvSpPr>
            <a:spLocks noGrp="1"/>
          </p:cNvSpPr>
          <p:nvPr>
            <p:ph type="title"/>
          </p:nvPr>
        </p:nvSpPr>
        <p:spPr/>
        <p:txBody>
          <a:bodyPr/>
          <a:lstStyle/>
          <a:p>
            <a:r>
              <a:rPr lang="en-US" dirty="0"/>
              <a:t>FEEDBACK FORM</a:t>
            </a:r>
          </a:p>
        </p:txBody>
      </p:sp>
      <p:pic>
        <p:nvPicPr>
          <p:cNvPr id="4" name="Picture 3" descr="A qr code on a white background&#10;&#10;Description automatically generated">
            <a:extLst>
              <a:ext uri="{FF2B5EF4-FFF2-40B4-BE49-F238E27FC236}">
                <a16:creationId xmlns:a16="http://schemas.microsoft.com/office/drawing/2014/main" id="{782A78F8-D8DC-EEF4-F146-98F76E5D8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658" y="1629000"/>
            <a:ext cx="3625623" cy="3600000"/>
          </a:xfrm>
          <a:prstGeom prst="rect">
            <a:avLst/>
          </a:prstGeom>
        </p:spPr>
      </p:pic>
    </p:spTree>
    <p:extLst>
      <p:ext uri="{BB962C8B-B14F-4D97-AF65-F5344CB8AC3E}">
        <p14:creationId xmlns:p14="http://schemas.microsoft.com/office/powerpoint/2010/main" val="213437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4EFF85-BB99-47DF-A182-7507EF2AC240}"/>
              </a:ext>
            </a:extLst>
          </p:cNvPr>
          <p:cNvSpPr>
            <a:spLocks noGrp="1"/>
          </p:cNvSpPr>
          <p:nvPr>
            <p:ph sz="quarter" idx="10"/>
          </p:nvPr>
        </p:nvSpPr>
        <p:spPr>
          <a:xfrm>
            <a:off x="1881823" y="2544713"/>
            <a:ext cx="4801781" cy="437769"/>
          </a:xfrm>
        </p:spPr>
        <p:txBody>
          <a:bodyPr/>
          <a:lstStyle/>
          <a:p>
            <a:r>
              <a:rPr lang="en-US" dirty="0"/>
              <a:t>dragos.petrascu@globallogic.com</a:t>
            </a:r>
          </a:p>
        </p:txBody>
      </p:sp>
      <p:sp>
        <p:nvSpPr>
          <p:cNvPr id="6" name="Content Placeholder 5">
            <a:extLst>
              <a:ext uri="{FF2B5EF4-FFF2-40B4-BE49-F238E27FC236}">
                <a16:creationId xmlns:a16="http://schemas.microsoft.com/office/drawing/2014/main" id="{2088414F-CC42-4120-BFBD-A8EC22F028D7}"/>
              </a:ext>
            </a:extLst>
          </p:cNvPr>
          <p:cNvSpPr>
            <a:spLocks noGrp="1"/>
          </p:cNvSpPr>
          <p:nvPr>
            <p:ph sz="quarter" idx="12"/>
          </p:nvPr>
        </p:nvSpPr>
        <p:spPr/>
        <p:txBody>
          <a:bodyPr/>
          <a:lstStyle/>
          <a:p>
            <a:r>
              <a:rPr lang="en-US" dirty="0" err="1"/>
              <a:t>www.fortech.ro</a:t>
            </a:r>
            <a:endParaRPr lang="en-US" dirty="0"/>
          </a:p>
        </p:txBody>
      </p:sp>
      <p:sp>
        <p:nvSpPr>
          <p:cNvPr id="10" name="Content Placeholder 9">
            <a:extLst>
              <a:ext uri="{FF2B5EF4-FFF2-40B4-BE49-F238E27FC236}">
                <a16:creationId xmlns:a16="http://schemas.microsoft.com/office/drawing/2014/main" id="{8D3761EF-21B7-4AFE-B5E5-C9AA6161D10C}"/>
              </a:ext>
            </a:extLst>
          </p:cNvPr>
          <p:cNvSpPr>
            <a:spLocks noGrp="1"/>
          </p:cNvSpPr>
          <p:nvPr>
            <p:ph sz="quarter" idx="11"/>
          </p:nvPr>
        </p:nvSpPr>
        <p:spPr/>
        <p:txBody>
          <a:bodyPr/>
          <a:lstStyle/>
          <a:p>
            <a:r>
              <a:rPr lang="en-US" dirty="0"/>
              <a:t>+40 264 453 303</a:t>
            </a:r>
          </a:p>
        </p:txBody>
      </p:sp>
    </p:spTree>
    <p:extLst>
      <p:ext uri="{BB962C8B-B14F-4D97-AF65-F5344CB8AC3E}">
        <p14:creationId xmlns:p14="http://schemas.microsoft.com/office/powerpoint/2010/main" val="228068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BB60-F9AC-A6D8-B636-BB150FCCA3A0}"/>
              </a:ext>
            </a:extLst>
          </p:cNvPr>
          <p:cNvSpPr>
            <a:spLocks noGrp="1"/>
          </p:cNvSpPr>
          <p:nvPr>
            <p:ph type="title"/>
          </p:nvPr>
        </p:nvSpPr>
        <p:spPr>
          <a:xfrm>
            <a:off x="718128" y="928544"/>
            <a:ext cx="3881581" cy="1888547"/>
          </a:xfrm>
        </p:spPr>
        <p:txBody>
          <a:bodyPr/>
          <a:lstStyle/>
          <a:p>
            <a:r>
              <a:rPr lang="ro-RO" dirty="0"/>
              <a:t>About me</a:t>
            </a:r>
            <a:endParaRPr lang="en-US" dirty="0"/>
          </a:p>
        </p:txBody>
      </p:sp>
      <p:sp>
        <p:nvSpPr>
          <p:cNvPr id="10" name="Content Placeholder 9">
            <a:extLst>
              <a:ext uri="{FF2B5EF4-FFF2-40B4-BE49-F238E27FC236}">
                <a16:creationId xmlns:a16="http://schemas.microsoft.com/office/drawing/2014/main" id="{F4E54336-4F2C-7ABC-4680-A2BC3C4496AA}"/>
              </a:ext>
            </a:extLst>
          </p:cNvPr>
          <p:cNvSpPr>
            <a:spLocks noGrp="1"/>
          </p:cNvSpPr>
          <p:nvPr>
            <p:ph sz="quarter" idx="10"/>
          </p:nvPr>
        </p:nvSpPr>
        <p:spPr>
          <a:xfrm>
            <a:off x="528871" y="5929312"/>
            <a:ext cx="5928490" cy="483124"/>
          </a:xfrm>
        </p:spPr>
        <p:txBody>
          <a:bodyPr/>
          <a:lstStyle/>
          <a:p>
            <a:r>
              <a:rPr lang="en-US" sz="2000" dirty="0"/>
              <a:t>https://</a:t>
            </a:r>
            <a:r>
              <a:rPr lang="en-US" sz="2000" dirty="0" err="1"/>
              <a:t>www.linkedin.com</a:t>
            </a:r>
            <a:r>
              <a:rPr lang="en-US" sz="2000" dirty="0"/>
              <a:t>/in/</a:t>
            </a:r>
            <a:r>
              <a:rPr lang="en-US" sz="2000" dirty="0" err="1"/>
              <a:t>dragospetrascu</a:t>
            </a:r>
            <a:r>
              <a:rPr lang="en-US" sz="2000" dirty="0"/>
              <a:t>/</a:t>
            </a:r>
          </a:p>
        </p:txBody>
      </p:sp>
      <p:pic>
        <p:nvPicPr>
          <p:cNvPr id="13" name="Picture 12" descr="A qr code with a few squares&#10;&#10;Description automatically generated">
            <a:extLst>
              <a:ext uri="{FF2B5EF4-FFF2-40B4-BE49-F238E27FC236}">
                <a16:creationId xmlns:a16="http://schemas.microsoft.com/office/drawing/2014/main" id="{6BA2FE50-608E-3C51-C319-EF248307A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161" y="1629000"/>
            <a:ext cx="3600000" cy="3600000"/>
          </a:xfrm>
          <a:prstGeom prst="rect">
            <a:avLst/>
          </a:prstGeom>
        </p:spPr>
      </p:pic>
    </p:spTree>
    <p:extLst>
      <p:ext uri="{BB962C8B-B14F-4D97-AF65-F5344CB8AC3E}">
        <p14:creationId xmlns:p14="http://schemas.microsoft.com/office/powerpoint/2010/main" val="41004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AD1E-A421-2B51-2D29-EBBEE6C39886}"/>
              </a:ext>
            </a:extLst>
          </p:cNvPr>
          <p:cNvSpPr>
            <a:spLocks noGrp="1"/>
          </p:cNvSpPr>
          <p:nvPr>
            <p:ph type="title"/>
          </p:nvPr>
        </p:nvSpPr>
        <p:spPr>
          <a:xfrm>
            <a:off x="717549" y="928688"/>
            <a:ext cx="7136035" cy="1257667"/>
          </a:xfrm>
        </p:spPr>
        <p:txBody>
          <a:bodyPr/>
          <a:lstStyle/>
          <a:p>
            <a:r>
              <a:rPr lang="en-US" dirty="0"/>
              <a:t>Manifesto for Agile Software Development</a:t>
            </a:r>
          </a:p>
        </p:txBody>
      </p:sp>
      <p:sp>
        <p:nvSpPr>
          <p:cNvPr id="6" name="Content Placeholder 5">
            <a:extLst>
              <a:ext uri="{FF2B5EF4-FFF2-40B4-BE49-F238E27FC236}">
                <a16:creationId xmlns:a16="http://schemas.microsoft.com/office/drawing/2014/main" id="{F21DE0FE-898F-F5B2-CA2E-D612E176BB86}"/>
              </a:ext>
            </a:extLst>
          </p:cNvPr>
          <p:cNvSpPr>
            <a:spLocks noGrp="1"/>
          </p:cNvSpPr>
          <p:nvPr>
            <p:ph sz="quarter" idx="10"/>
          </p:nvPr>
        </p:nvSpPr>
        <p:spPr>
          <a:xfrm>
            <a:off x="717407" y="5409488"/>
            <a:ext cx="3881581" cy="769062"/>
          </a:xfrm>
        </p:spPr>
        <p:txBody>
          <a:bodyPr/>
          <a:lstStyle/>
          <a:p>
            <a:r>
              <a:rPr lang="en-US" sz="2000" dirty="0"/>
              <a:t>https://</a:t>
            </a:r>
            <a:r>
              <a:rPr lang="en-US" sz="2000" dirty="0" err="1"/>
              <a:t>agilemanifesto.org</a:t>
            </a:r>
            <a:r>
              <a:rPr lang="en-US" sz="2000" dirty="0"/>
              <a:t>/</a:t>
            </a:r>
          </a:p>
        </p:txBody>
      </p:sp>
      <p:pic>
        <p:nvPicPr>
          <p:cNvPr id="2050" name="Picture 2">
            <a:extLst>
              <a:ext uri="{FF2B5EF4-FFF2-40B4-BE49-F238E27FC236}">
                <a16:creationId xmlns:a16="http://schemas.microsoft.com/office/drawing/2014/main" id="{B18E82E4-868C-E596-74BC-87F7CD11F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014" y="2329312"/>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02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5BF-4D00-1B5D-6AB3-EDA0ECBBEAE5}"/>
              </a:ext>
            </a:extLst>
          </p:cNvPr>
          <p:cNvSpPr>
            <a:spLocks noGrp="1"/>
          </p:cNvSpPr>
          <p:nvPr>
            <p:ph type="title"/>
          </p:nvPr>
        </p:nvSpPr>
        <p:spPr>
          <a:xfrm>
            <a:off x="718128" y="928545"/>
            <a:ext cx="3400945" cy="1558282"/>
          </a:xfrm>
        </p:spPr>
        <p:txBody>
          <a:bodyPr/>
          <a:lstStyle/>
          <a:p>
            <a:r>
              <a:rPr lang="en-US" dirty="0" err="1"/>
              <a:t>TDD</a:t>
            </a:r>
            <a:r>
              <a:rPr lang="en-US" dirty="0"/>
              <a:t> Cycle</a:t>
            </a:r>
          </a:p>
        </p:txBody>
      </p:sp>
      <p:sp>
        <p:nvSpPr>
          <p:cNvPr id="3" name="Content Placeholder 2">
            <a:extLst>
              <a:ext uri="{FF2B5EF4-FFF2-40B4-BE49-F238E27FC236}">
                <a16:creationId xmlns:a16="http://schemas.microsoft.com/office/drawing/2014/main" id="{BEE5A8FA-E897-ED57-23ED-BCBC8C418948}"/>
              </a:ext>
            </a:extLst>
          </p:cNvPr>
          <p:cNvSpPr>
            <a:spLocks noGrp="1"/>
          </p:cNvSpPr>
          <p:nvPr>
            <p:ph sz="quarter" idx="10"/>
          </p:nvPr>
        </p:nvSpPr>
        <p:spPr>
          <a:xfrm>
            <a:off x="717406" y="4040910"/>
            <a:ext cx="8409501" cy="2368435"/>
          </a:xfrm>
        </p:spPr>
        <p:txBody>
          <a:bodyPr/>
          <a:lstStyle/>
          <a:p>
            <a:pPr marL="457200" indent="-457200">
              <a:buFont typeface="+mj-lt"/>
              <a:buAutoNum type="arabicPeriod"/>
            </a:pPr>
            <a:r>
              <a:rPr lang="en-US" dirty="0"/>
              <a:t>Create a unit test that fails.</a:t>
            </a:r>
          </a:p>
          <a:p>
            <a:pPr marL="457200" indent="-457200">
              <a:buFont typeface="+mj-lt"/>
              <a:buAutoNum type="arabicPeriod"/>
            </a:pPr>
            <a:r>
              <a:rPr lang="en-US" dirty="0"/>
              <a:t>Write production code that makes that test pass.</a:t>
            </a:r>
          </a:p>
          <a:p>
            <a:pPr marL="457200" indent="-457200">
              <a:buFont typeface="+mj-lt"/>
              <a:buAutoNum type="arabicPeriod"/>
            </a:pPr>
            <a:r>
              <a:rPr lang="en-US" dirty="0"/>
              <a:t>Clean up the mess you just made.</a:t>
            </a:r>
            <a:br>
              <a:rPr lang="en-US" dirty="0"/>
            </a:br>
            <a:endParaRPr lang="en-US" dirty="0"/>
          </a:p>
          <a:p>
            <a:r>
              <a:rPr lang="en-US" dirty="0"/>
              <a:t>Getting software to work is only half of the job.</a:t>
            </a:r>
          </a:p>
        </p:txBody>
      </p:sp>
      <p:pic>
        <p:nvPicPr>
          <p:cNvPr id="5" name="Picture 4">
            <a:extLst>
              <a:ext uri="{FF2B5EF4-FFF2-40B4-BE49-F238E27FC236}">
                <a16:creationId xmlns:a16="http://schemas.microsoft.com/office/drawing/2014/main" id="{40A98725-EDD0-9D47-794B-6CDDFA8F46D0}"/>
              </a:ext>
            </a:extLst>
          </p:cNvPr>
          <p:cNvPicPr>
            <a:picLocks noChangeAspect="1"/>
          </p:cNvPicPr>
          <p:nvPr/>
        </p:nvPicPr>
        <p:blipFill>
          <a:blip r:embed="rId2"/>
          <a:stretch>
            <a:fillRect/>
          </a:stretch>
        </p:blipFill>
        <p:spPr>
          <a:xfrm>
            <a:off x="6375163" y="569548"/>
            <a:ext cx="5223616" cy="3094992"/>
          </a:xfrm>
          <a:prstGeom prst="rect">
            <a:avLst/>
          </a:prstGeom>
        </p:spPr>
      </p:pic>
    </p:spTree>
    <p:extLst>
      <p:ext uri="{BB962C8B-B14F-4D97-AF65-F5344CB8AC3E}">
        <p14:creationId xmlns:p14="http://schemas.microsoft.com/office/powerpoint/2010/main" val="111468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406-CDE2-D399-C84C-8B9C63981DA7}"/>
              </a:ext>
            </a:extLst>
          </p:cNvPr>
          <p:cNvSpPr>
            <a:spLocks noGrp="1"/>
          </p:cNvSpPr>
          <p:nvPr>
            <p:ph type="title"/>
          </p:nvPr>
        </p:nvSpPr>
        <p:spPr>
          <a:xfrm>
            <a:off x="718128" y="928544"/>
            <a:ext cx="7878942" cy="1888547"/>
          </a:xfrm>
        </p:spPr>
        <p:txBody>
          <a:bodyPr/>
          <a:lstStyle/>
          <a:p>
            <a:r>
              <a:rPr lang="en-US" dirty="0"/>
              <a:t>Refactoring</a:t>
            </a:r>
            <a:br>
              <a:rPr lang="en-US" dirty="0"/>
            </a:br>
            <a:r>
              <a:rPr lang="en-US" dirty="0"/>
              <a:t>Improving the Design</a:t>
            </a:r>
            <a:br>
              <a:rPr lang="en-US" dirty="0"/>
            </a:br>
            <a:r>
              <a:rPr lang="en-US" dirty="0"/>
              <a:t>of Existing Code</a:t>
            </a:r>
          </a:p>
        </p:txBody>
      </p:sp>
      <p:pic>
        <p:nvPicPr>
          <p:cNvPr id="3" name="Picture 2">
            <a:extLst>
              <a:ext uri="{FF2B5EF4-FFF2-40B4-BE49-F238E27FC236}">
                <a16:creationId xmlns:a16="http://schemas.microsoft.com/office/drawing/2014/main" id="{51C7CBE7-174F-031A-2974-ED0A531E47F6}"/>
              </a:ext>
            </a:extLst>
          </p:cNvPr>
          <p:cNvPicPr>
            <a:picLocks noChangeAspect="1"/>
          </p:cNvPicPr>
          <p:nvPr/>
        </p:nvPicPr>
        <p:blipFill>
          <a:blip r:embed="rId2"/>
          <a:stretch>
            <a:fillRect/>
          </a:stretch>
        </p:blipFill>
        <p:spPr>
          <a:xfrm>
            <a:off x="7982210" y="1549334"/>
            <a:ext cx="3644960" cy="4762747"/>
          </a:xfrm>
          <a:prstGeom prst="rect">
            <a:avLst/>
          </a:prstGeom>
        </p:spPr>
      </p:pic>
      <p:pic>
        <p:nvPicPr>
          <p:cNvPr id="1026" name="Picture 2">
            <a:extLst>
              <a:ext uri="{FF2B5EF4-FFF2-40B4-BE49-F238E27FC236}">
                <a16:creationId xmlns:a16="http://schemas.microsoft.com/office/drawing/2014/main" id="{78CECFC3-B2E4-2287-F8A6-63A28338D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30" y="4040910"/>
            <a:ext cx="1800837" cy="239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61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BE33-93C5-4130-D7A4-8A060922DF93}"/>
              </a:ext>
            </a:extLst>
          </p:cNvPr>
          <p:cNvSpPr>
            <a:spLocks noGrp="1"/>
          </p:cNvSpPr>
          <p:nvPr>
            <p:ph type="title"/>
          </p:nvPr>
        </p:nvSpPr>
        <p:spPr>
          <a:xfrm>
            <a:off x="718128" y="928544"/>
            <a:ext cx="4047303" cy="1888547"/>
          </a:xfrm>
        </p:spPr>
        <p:txBody>
          <a:bodyPr/>
          <a:lstStyle/>
          <a:p>
            <a:r>
              <a:rPr lang="en-US" dirty="0"/>
              <a:t>About</a:t>
            </a:r>
            <a:br>
              <a:rPr lang="en-US" dirty="0"/>
            </a:br>
            <a:r>
              <a:rPr lang="en-US" dirty="0"/>
              <a:t>Refactoring</a:t>
            </a:r>
          </a:p>
        </p:txBody>
      </p:sp>
      <p:sp>
        <p:nvSpPr>
          <p:cNvPr id="4" name="Content Placeholder 3">
            <a:extLst>
              <a:ext uri="{FF2B5EF4-FFF2-40B4-BE49-F238E27FC236}">
                <a16:creationId xmlns:a16="http://schemas.microsoft.com/office/drawing/2014/main" id="{ACE07688-2AE8-E16B-01DA-50F931FEC8D0}"/>
              </a:ext>
            </a:extLst>
          </p:cNvPr>
          <p:cNvSpPr>
            <a:spLocks noGrp="1"/>
          </p:cNvSpPr>
          <p:nvPr>
            <p:ph sz="quarter" idx="11"/>
          </p:nvPr>
        </p:nvSpPr>
        <p:spPr>
          <a:xfrm>
            <a:off x="4969164" y="773723"/>
            <a:ext cx="6505286" cy="5600700"/>
          </a:xfrm>
        </p:spPr>
        <p:txBody>
          <a:bodyPr/>
          <a:lstStyle/>
          <a:p>
            <a:r>
              <a:rPr lang="en-US" sz="2000" dirty="0"/>
              <a:t>Refactoring is a crucial process in software development that involves making incremental and disciplined improvements to existing code without altering its external behavior.</a:t>
            </a:r>
          </a:p>
          <a:p>
            <a:r>
              <a:rPr lang="en-US" sz="2000" dirty="0"/>
              <a:t>It aims to enhance code quality, maintainability, and readability by restructuring it, eliminating redundancies, and optimizing its design.</a:t>
            </a:r>
          </a:p>
          <a:p>
            <a:r>
              <a:rPr lang="en-US" sz="2000" dirty="0"/>
              <a:t>Refactoring is not about adding new features but rather about making the code more efficient and understandable.</a:t>
            </a:r>
          </a:p>
          <a:p>
            <a:r>
              <a:rPr lang="en-US" sz="2000" dirty="0"/>
              <a:t>This practice is essential for keeping software systems agile and adaptable as they evolve over time, preventing the accumulation of technical debt and ensuring that the codebase remains clean and easy to work with.</a:t>
            </a:r>
          </a:p>
          <a:p>
            <a:r>
              <a:rPr lang="en-US" sz="2000" dirty="0"/>
              <a:t>By continuously refactoring code, developers can streamline their work, reduce the risk of introducing bugs, and make it easier to accommodate changing requirements, ultimately leading to more robust and maintainable software.</a:t>
            </a:r>
          </a:p>
        </p:txBody>
      </p:sp>
    </p:spTree>
    <p:extLst>
      <p:ext uri="{BB962C8B-B14F-4D97-AF65-F5344CB8AC3E}">
        <p14:creationId xmlns:p14="http://schemas.microsoft.com/office/powerpoint/2010/main" val="13106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E40B-BA35-212A-3B90-9382D3780FD7}"/>
              </a:ext>
            </a:extLst>
          </p:cNvPr>
          <p:cNvSpPr>
            <a:spLocks noGrp="1"/>
          </p:cNvSpPr>
          <p:nvPr>
            <p:ph type="title"/>
          </p:nvPr>
        </p:nvSpPr>
        <p:spPr/>
        <p:txBody>
          <a:bodyPr/>
          <a:lstStyle/>
          <a:p>
            <a:r>
              <a:rPr lang="ro-RO" dirty="0"/>
              <a:t>Hot topics</a:t>
            </a:r>
            <a:endParaRPr lang="en-US" dirty="0"/>
          </a:p>
        </p:txBody>
      </p:sp>
      <p:sp>
        <p:nvSpPr>
          <p:cNvPr id="4" name="Content Placeholder 3">
            <a:extLst>
              <a:ext uri="{FF2B5EF4-FFF2-40B4-BE49-F238E27FC236}">
                <a16:creationId xmlns:a16="http://schemas.microsoft.com/office/drawing/2014/main" id="{AF4E0693-65D3-79B7-3FC4-FE77C8F76095}"/>
              </a:ext>
            </a:extLst>
          </p:cNvPr>
          <p:cNvSpPr>
            <a:spLocks noGrp="1"/>
          </p:cNvSpPr>
          <p:nvPr>
            <p:ph sz="quarter" idx="11"/>
          </p:nvPr>
        </p:nvSpPr>
        <p:spPr>
          <a:xfrm>
            <a:off x="4969164" y="562708"/>
            <a:ext cx="6505286" cy="6013938"/>
          </a:xfrm>
        </p:spPr>
        <p:txBody>
          <a:bodyPr/>
          <a:lstStyle/>
          <a:p>
            <a:r>
              <a:rPr lang="en-US" b="1" dirty="0"/>
              <a:t>Refactoring Tools: </a:t>
            </a:r>
            <a:r>
              <a:rPr lang="en-US" dirty="0"/>
              <a:t>Utilizing refactoring tools provided by integrated development environments (IDEs) to automate and facilitate the refactoring process.</a:t>
            </a:r>
          </a:p>
          <a:p>
            <a:r>
              <a:rPr lang="en-US" b="1" dirty="0"/>
              <a:t>Renaming: </a:t>
            </a:r>
            <a:r>
              <a:rPr lang="en-US" dirty="0"/>
              <a:t>Using descriptive and meaningful names for variables, functions, and classes to improve code clarity.</a:t>
            </a:r>
          </a:p>
          <a:p>
            <a:r>
              <a:rPr lang="en-US" b="1" dirty="0"/>
              <a:t>Move Method and Move Field: </a:t>
            </a:r>
            <a:r>
              <a:rPr lang="en-US" dirty="0"/>
              <a:t>Relocating methods and fields to more appropriate classes to ensure proper encapsulation and organization.</a:t>
            </a:r>
          </a:p>
          <a:p>
            <a:r>
              <a:rPr lang="en-US" b="1" dirty="0"/>
              <a:t>Extract Method: </a:t>
            </a:r>
            <a:r>
              <a:rPr lang="en-US" dirty="0"/>
              <a:t>Breaking down a long or complex method into smaller, more manageable methods to improve readability and maintainability.</a:t>
            </a:r>
          </a:p>
          <a:p>
            <a:r>
              <a:rPr lang="en-US" b="1" dirty="0"/>
              <a:t>Inline Method: </a:t>
            </a:r>
            <a:r>
              <a:rPr lang="en-US" dirty="0"/>
              <a:t>Removing a method if it has become unnecessary or redundant, simplifying the code.</a:t>
            </a:r>
          </a:p>
          <a:p>
            <a:r>
              <a:rPr lang="en-US" b="1" dirty="0"/>
              <a:t>Extract Variable: </a:t>
            </a:r>
            <a:r>
              <a:rPr lang="en-US" dirty="0"/>
              <a:t>Replacing complex expressions with well-named variables to enhance code readability.</a:t>
            </a:r>
          </a:p>
          <a:p>
            <a:r>
              <a:rPr lang="en-US" b="1" dirty="0"/>
              <a:t>Extract Class: </a:t>
            </a:r>
            <a:r>
              <a:rPr lang="en-US" dirty="0"/>
              <a:t>Moving a group of related fields and methods into a separate class to reduce the complexity of the original class and promote modularity.</a:t>
            </a:r>
          </a:p>
          <a:p>
            <a:r>
              <a:rPr lang="en-US" b="1" dirty="0"/>
              <a:t>Introduce Design Patterns: </a:t>
            </a:r>
            <a:r>
              <a:rPr lang="en-US" dirty="0"/>
              <a:t>Applying established design patterns to address common design problems and improve code structure.</a:t>
            </a:r>
          </a:p>
        </p:txBody>
      </p:sp>
    </p:spTree>
    <p:extLst>
      <p:ext uri="{BB962C8B-B14F-4D97-AF65-F5344CB8AC3E}">
        <p14:creationId xmlns:p14="http://schemas.microsoft.com/office/powerpoint/2010/main" val="270228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6A20-E484-2607-3D84-38F7CF9FE3D9}"/>
              </a:ext>
            </a:extLst>
          </p:cNvPr>
          <p:cNvSpPr>
            <a:spLocks noGrp="1"/>
          </p:cNvSpPr>
          <p:nvPr>
            <p:ph type="title"/>
          </p:nvPr>
        </p:nvSpPr>
        <p:spPr/>
        <p:txBody>
          <a:bodyPr/>
          <a:lstStyle/>
          <a:p>
            <a:r>
              <a:rPr lang="ro-RO" dirty="0"/>
              <a:t>Live coding session</a:t>
            </a:r>
            <a:endParaRPr lang="en-US" dirty="0"/>
          </a:p>
        </p:txBody>
      </p:sp>
      <p:sp>
        <p:nvSpPr>
          <p:cNvPr id="3" name="Content Placeholder 2">
            <a:extLst>
              <a:ext uri="{FF2B5EF4-FFF2-40B4-BE49-F238E27FC236}">
                <a16:creationId xmlns:a16="http://schemas.microsoft.com/office/drawing/2014/main" id="{5DD3E8CA-9BDB-0F99-07DC-F516207816E7}"/>
              </a:ext>
            </a:extLst>
          </p:cNvPr>
          <p:cNvSpPr>
            <a:spLocks noGrp="1"/>
          </p:cNvSpPr>
          <p:nvPr>
            <p:ph sz="quarter" idx="10"/>
          </p:nvPr>
        </p:nvSpPr>
        <p:spPr>
          <a:xfrm>
            <a:off x="717407" y="5665508"/>
            <a:ext cx="8897933" cy="513041"/>
          </a:xfrm>
        </p:spPr>
        <p:txBody>
          <a:bodyPr/>
          <a:lstStyle/>
          <a:p>
            <a:r>
              <a:rPr lang="en-US" sz="2000" dirty="0"/>
              <a:t>https://</a:t>
            </a:r>
            <a:r>
              <a:rPr lang="en-US" sz="2000" dirty="0" err="1"/>
              <a:t>github.com</a:t>
            </a:r>
            <a:r>
              <a:rPr lang="en-US" sz="2000" dirty="0"/>
              <a:t>/</a:t>
            </a:r>
            <a:r>
              <a:rPr lang="en-US" sz="2000" dirty="0" err="1"/>
              <a:t>fortech</a:t>
            </a:r>
            <a:r>
              <a:rPr lang="en-US" sz="2000" dirty="0"/>
              <a:t>-practice/</a:t>
            </a:r>
            <a:r>
              <a:rPr lang="en-US" sz="2000" dirty="0" err="1"/>
              <a:t>utcn</a:t>
            </a:r>
            <a:r>
              <a:rPr lang="en-US" sz="2000" dirty="0"/>
              <a:t>-2023-11-27-refactoring</a:t>
            </a:r>
          </a:p>
        </p:txBody>
      </p:sp>
      <p:pic>
        <p:nvPicPr>
          <p:cNvPr id="4" name="Picture 3">
            <a:extLst>
              <a:ext uri="{FF2B5EF4-FFF2-40B4-BE49-F238E27FC236}">
                <a16:creationId xmlns:a16="http://schemas.microsoft.com/office/drawing/2014/main" id="{93B63182-BEB7-07A2-BAC8-A8FDE438BFA9}"/>
              </a:ext>
            </a:extLst>
          </p:cNvPr>
          <p:cNvPicPr>
            <a:picLocks noChangeAspect="1"/>
          </p:cNvPicPr>
          <p:nvPr/>
        </p:nvPicPr>
        <p:blipFill>
          <a:blip r:embed="rId2"/>
          <a:stretch>
            <a:fillRect/>
          </a:stretch>
        </p:blipFill>
        <p:spPr>
          <a:xfrm>
            <a:off x="7685902" y="1629000"/>
            <a:ext cx="3600000" cy="3600000"/>
          </a:xfrm>
          <a:prstGeom prst="rect">
            <a:avLst/>
          </a:prstGeom>
        </p:spPr>
      </p:pic>
    </p:spTree>
    <p:extLst>
      <p:ext uri="{BB962C8B-B14F-4D97-AF65-F5344CB8AC3E}">
        <p14:creationId xmlns:p14="http://schemas.microsoft.com/office/powerpoint/2010/main" val="275188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52BA16-44FD-562A-5A49-82711E14E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420" y="1595486"/>
            <a:ext cx="6519159" cy="366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975720"/>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483980135064AA9D5BB48FCB70077" ma:contentTypeVersion="14" ma:contentTypeDescription="Create a new document." ma:contentTypeScope="" ma:versionID="f7345c5e5b62fe76f0d81553daba5990">
  <xsd:schema xmlns:xsd="http://www.w3.org/2001/XMLSchema" xmlns:xs="http://www.w3.org/2001/XMLSchema" xmlns:p="http://schemas.microsoft.com/office/2006/metadata/properties" xmlns:ns2="4bb78014-3a60-492f-aeed-d7b8e4af9003" xmlns:ns3="b307af42-7b67-44a2-a291-b6c490775728" targetNamespace="http://schemas.microsoft.com/office/2006/metadata/properties" ma:root="true" ma:fieldsID="2fde842893b1925e4d909a02533b2894" ns2:_="" ns3:_="">
    <xsd:import namespace="4bb78014-3a60-492f-aeed-d7b8e4af9003"/>
    <xsd:import namespace="b307af42-7b67-44a2-a291-b6c4907757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78014-3a60-492f-aeed-d7b8e4af90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34ae087f-6bbc-4a9b-a4ef-2a533742672d}" ma:internalName="TaxCatchAll" ma:showField="CatchAllData" ma:web="4bb78014-3a60-492f-aeed-d7b8e4af900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07af42-7b67-44a2-a291-b6c4907757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dad5bc8-c56f-4d4f-8287-b4760fb0e68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bb78014-3a60-492f-aeed-d7b8e4af9003" xsi:nil="true"/>
    <lcf76f155ced4ddcb4097134ff3c332f xmlns="b307af42-7b67-44a2-a291-b6c4907757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0A0ECBA-7F16-45B0-A264-F8B0CD95A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78014-3a60-492f-aeed-d7b8e4af9003"/>
    <ds:schemaRef ds:uri="b307af42-7b67-44a2-a291-b6c490775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3.xml><?xml version="1.0" encoding="utf-8"?>
<ds:datastoreItem xmlns:ds="http://schemas.openxmlformats.org/officeDocument/2006/customXml" ds:itemID="{E826024E-5E64-47F7-AF71-0769B7522CB1}">
  <ds:schemaRefs>
    <ds:schemaRef ds:uri="22229ce3-af41-4a7e-87db-1ae048b49b29"/>
    <ds:schemaRef ds:uri="http://schemas.openxmlformats.org/package/2006/metadata/core-properties"/>
    <ds:schemaRef ds:uri="http://schemas.microsoft.com/office/infopath/2007/PartnerControls"/>
    <ds:schemaRef ds:uri="4bebcf37-3a75-48e3-bd57-05ecbb064609"/>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www.w3.org/XML/1998/namespace"/>
    <ds:schemaRef ds:uri="4bb78014-3a60-492f-aeed-d7b8e4af9003"/>
    <ds:schemaRef ds:uri="b307af42-7b67-44a2-a291-b6c490775728"/>
  </ds:schemaRefs>
</ds:datastoreItem>
</file>

<file path=docProps/app.xml><?xml version="1.0" encoding="utf-8"?>
<Properties xmlns="http://schemas.openxmlformats.org/officeDocument/2006/extended-properties" xmlns:vt="http://schemas.openxmlformats.org/officeDocument/2006/docPropsVTypes">
  <TotalTime>17332</TotalTime>
  <Words>417</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Tahoma</vt:lpstr>
      <vt:lpstr>Custom Design</vt:lpstr>
      <vt:lpstr>Refactoring</vt:lpstr>
      <vt:lpstr>About me</vt:lpstr>
      <vt:lpstr>Manifesto for Agile Software Development</vt:lpstr>
      <vt:lpstr>TDD Cycle</vt:lpstr>
      <vt:lpstr>Refactoring Improving the Design of Existing Code</vt:lpstr>
      <vt:lpstr>About Refactoring</vt:lpstr>
      <vt:lpstr>Hot topics</vt:lpstr>
      <vt:lpstr>Live coding session</vt:lpstr>
      <vt:lpstr>PowerPoint Presentation</vt:lpstr>
      <vt:lpstr>FEEDBACK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Ramona Gombos</dc:creator>
  <cp:lastModifiedBy>Dragos Petrascu</cp:lastModifiedBy>
  <cp:revision>2101</cp:revision>
  <dcterms:created xsi:type="dcterms:W3CDTF">2018-08-28T11:37:01Z</dcterms:created>
  <dcterms:modified xsi:type="dcterms:W3CDTF">2023-11-27T06:48:18Z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0x010100145483980135064AA9D5BB48FCB70077</vt:lpwstr>
  </property>
  <property fmtid="{D5CDD505-2E9C-101B-9397-08002B2CF9AE}" pid="3" name="MediaServiceImageTags">
    <vt:lpwstr/>
  </property>
</Properties>
</file>